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778D6F0-7074-CB46-8642-176FA2C508E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68"/>
            <p14:sldId id="270"/>
            <p14:sldId id="271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0" d="100"/>
          <a:sy n="130" d="100"/>
        </p:scale>
        <p:origin x="-11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cktrack-linux.org" TargetMode="External"/><Relationship Id="rId4" Type="http://schemas.openxmlformats.org/officeDocument/2006/relationships/hyperlink" Target="http://docs.kali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li.or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ali_linux_ii_by_humanlly-d5y4g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7114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Backtrack and Kali in Digital Forensics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59190" y="5461742"/>
            <a:ext cx="196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By: Josiah Bennett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16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6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Growing in popularity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Backtrack / Kali Linux is expanding in popularity amongst many law enforcement agencies.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29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With the change from Backtrack to Kali personalization of an investigators toolkit has become easier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9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Cracking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655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JTR and Caine and Abel</a:t>
            </a:r>
            <a:endParaRPr lang="en-US" dirty="0"/>
          </a:p>
        </p:txBody>
      </p:sp>
      <p:pic>
        <p:nvPicPr>
          <p:cNvPr id="4" name="Picture 3" descr="Screen Shot 2013-12-03 at 12.42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085"/>
            <a:ext cx="9143999" cy="375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00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Backtrack Linux history</a:t>
            </a:r>
          </a:p>
          <a:p>
            <a:r>
              <a:rPr lang="en-US" dirty="0" smtClean="0"/>
              <a:t>Kali Linux expanding</a:t>
            </a:r>
          </a:p>
          <a:p>
            <a:r>
              <a:rPr lang="en-US" dirty="0" smtClean="0"/>
              <a:t>Kali Linux brought new abilities</a:t>
            </a:r>
          </a:p>
          <a:p>
            <a:r>
              <a:rPr lang="en-US" dirty="0" smtClean="0"/>
              <a:t>The Linux forensic landscape is evolving quickly</a:t>
            </a:r>
          </a:p>
        </p:txBody>
      </p:sp>
    </p:spTree>
    <p:extLst>
      <p:ext uri="{BB962C8B-B14F-4D97-AF65-F5344CB8AC3E}">
        <p14:creationId xmlns:p14="http://schemas.microsoft.com/office/powerpoint/2010/main" val="299586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5369"/>
            <a:ext cx="7772400" cy="1470025"/>
          </a:xfrm>
        </p:spPr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pic>
        <p:nvPicPr>
          <p:cNvPr id="4" name="Picture 3" descr="602830_560910887319377_826742772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3" y="2633489"/>
            <a:ext cx="8209481" cy="270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1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www.kali.org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http://www.backtrack-</a:t>
            </a:r>
            <a:r>
              <a:rPr lang="en-US" dirty="0" smtClean="0">
                <a:hlinkClick r:id="rId3"/>
              </a:rPr>
              <a:t>linux.org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docs.kali.org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59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6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2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me credible?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Experience</a:t>
            </a:r>
          </a:p>
          <a:p>
            <a:r>
              <a:rPr lang="en-US" dirty="0" smtClean="0"/>
              <a:t>Research</a:t>
            </a:r>
          </a:p>
          <a:p>
            <a:r>
              <a:rPr lang="en-US" dirty="0" smtClean="0"/>
              <a:t>Lab testing</a:t>
            </a:r>
            <a:endParaRPr lang="en-US" dirty="0"/>
          </a:p>
        </p:txBody>
      </p:sp>
      <p:pic>
        <p:nvPicPr>
          <p:cNvPr id="5" name="Picture 4" descr="linux-backtrack-algunos-images-36815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70" y="1809793"/>
            <a:ext cx="4021456" cy="48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97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0753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History of Backtrack Linux</a:t>
            </a:r>
          </a:p>
          <a:p>
            <a:r>
              <a:rPr lang="en-US" dirty="0" smtClean="0"/>
              <a:t>Discuss the differences</a:t>
            </a:r>
          </a:p>
          <a:p>
            <a:r>
              <a:rPr lang="en-US" dirty="0" smtClean="0"/>
              <a:t>Show the distributions</a:t>
            </a:r>
          </a:p>
          <a:p>
            <a:r>
              <a:rPr lang="en-US" dirty="0" smtClean="0"/>
              <a:t>Forensic tools</a:t>
            </a:r>
          </a:p>
          <a:p>
            <a:r>
              <a:rPr lang="en-US" dirty="0" smtClean="0"/>
              <a:t>Forensic tools in use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Questions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8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 Linux 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391824"/>
            <a:ext cx="8229600" cy="407955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Five major upgrades throughout its main lifetime</a:t>
            </a:r>
          </a:p>
          <a:p>
            <a:r>
              <a:rPr lang="en-US" sz="2800" dirty="0" smtClean="0"/>
              <a:t>Gained features over time with Backtrack R updates</a:t>
            </a:r>
          </a:p>
          <a:p>
            <a:r>
              <a:rPr lang="en-US" sz="2800" dirty="0"/>
              <a:t>Developed in the </a:t>
            </a:r>
            <a:r>
              <a:rPr lang="en-US" sz="2800" dirty="0" smtClean="0"/>
              <a:t>early stages as WOPPIX</a:t>
            </a:r>
          </a:p>
          <a:p>
            <a:r>
              <a:rPr lang="en-US" sz="2800" dirty="0" smtClean="0"/>
              <a:t>Major focus was on computer security and penetration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62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 History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Gained popularity in the security industry for toolset</a:t>
            </a:r>
          </a:p>
          <a:p>
            <a:r>
              <a:rPr lang="en-US" dirty="0" smtClean="0"/>
              <a:t>Verified multiple times using MD5 Hashing</a:t>
            </a:r>
          </a:p>
          <a:p>
            <a:r>
              <a:rPr lang="en-US" dirty="0" smtClean="0"/>
              <a:t>Became a large competitor to the expensive toolsets</a:t>
            </a:r>
          </a:p>
          <a:p>
            <a:r>
              <a:rPr lang="en-US" dirty="0" smtClean="0"/>
              <a:t>Evolved into Kali Linux in December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6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difference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Backtrack Linux 5R3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Roots stuck in KNOPPIX</a:t>
            </a:r>
          </a:p>
          <a:p>
            <a:r>
              <a:rPr lang="en-US" dirty="0" smtClean="0"/>
              <a:t>Aged architecture</a:t>
            </a:r>
          </a:p>
          <a:p>
            <a:r>
              <a:rPr lang="en-US" dirty="0" smtClean="0"/>
              <a:t>Limited expandability</a:t>
            </a:r>
          </a:p>
          <a:p>
            <a:r>
              <a:rPr lang="en-US" dirty="0" smtClean="0"/>
              <a:t>Unusual File Structure (/pentest</a:t>
            </a:r>
            <a:r>
              <a:rPr lang="en-US" dirty="0"/>
              <a:t> </a:t>
            </a:r>
            <a:r>
              <a:rPr lang="en-US" dirty="0" smtClean="0"/>
              <a:t>directory)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Kali Linux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Designed for expandability</a:t>
            </a:r>
          </a:p>
          <a:p>
            <a:r>
              <a:rPr lang="en-US" dirty="0" smtClean="0"/>
              <a:t>Adopted a Debian base</a:t>
            </a:r>
          </a:p>
          <a:p>
            <a:r>
              <a:rPr lang="en-US" dirty="0" smtClean="0"/>
              <a:t>General Usability</a:t>
            </a:r>
          </a:p>
          <a:p>
            <a:r>
              <a:rPr lang="en-US" dirty="0" smtClean="0"/>
              <a:t>Improved security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 Preview</a:t>
            </a:r>
            <a:endParaRPr lang="en-US" dirty="0"/>
          </a:p>
        </p:txBody>
      </p:sp>
      <p:pic>
        <p:nvPicPr>
          <p:cNvPr id="8" name="Backtrack Tools Previe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5891" y="1600200"/>
            <a:ext cx="6260669" cy="47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2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Kali Preview</a:t>
            </a:r>
            <a:endParaRPr lang="en-US" dirty="0"/>
          </a:p>
        </p:txBody>
      </p:sp>
      <p:pic>
        <p:nvPicPr>
          <p:cNvPr id="3" name="Kali Linux Previe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5835" y="1600200"/>
            <a:ext cx="7130341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1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Forensic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302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Matasploit</a:t>
            </a:r>
            <a:r>
              <a:rPr lang="en-US" dirty="0" smtClean="0"/>
              <a:t> Framework</a:t>
            </a:r>
          </a:p>
          <a:p>
            <a:pPr lvl="1"/>
            <a:r>
              <a:rPr lang="en-US" dirty="0" smtClean="0"/>
              <a:t>Network attack testing</a:t>
            </a:r>
          </a:p>
          <a:p>
            <a:r>
              <a:rPr lang="en-US" dirty="0" err="1" smtClean="0"/>
              <a:t>Aircrack-ng</a:t>
            </a:r>
            <a:endParaRPr lang="en-US" dirty="0" smtClean="0"/>
          </a:p>
          <a:p>
            <a:pPr lvl="1"/>
            <a:r>
              <a:rPr lang="en-US" dirty="0" err="1" smtClean="0"/>
              <a:t>Wi-fi</a:t>
            </a:r>
            <a:r>
              <a:rPr lang="en-US" dirty="0" smtClean="0"/>
              <a:t> exploitation</a:t>
            </a:r>
          </a:p>
          <a:p>
            <a:r>
              <a:rPr lang="en-US" dirty="0" err="1" smtClean="0"/>
              <a:t>Nmap</a:t>
            </a:r>
            <a:endParaRPr lang="en-US" dirty="0" smtClean="0"/>
          </a:p>
          <a:p>
            <a:pPr lvl="1"/>
            <a:r>
              <a:rPr lang="en-US" dirty="0" smtClean="0"/>
              <a:t>Creates network map</a:t>
            </a:r>
          </a:p>
          <a:p>
            <a:r>
              <a:rPr lang="en-US" dirty="0" err="1" smtClean="0"/>
              <a:t>EtherApe</a:t>
            </a:r>
            <a:endParaRPr lang="en-US" dirty="0" smtClean="0"/>
          </a:p>
          <a:p>
            <a:pPr lvl="1"/>
            <a:r>
              <a:rPr lang="en-US" dirty="0" smtClean="0"/>
              <a:t>Graphical network Monitor</a:t>
            </a:r>
          </a:p>
        </p:txBody>
      </p:sp>
    </p:spTree>
    <p:extLst>
      <p:ext uri="{BB962C8B-B14F-4D97-AF65-F5344CB8AC3E}">
        <p14:creationId xmlns:p14="http://schemas.microsoft.com/office/powerpoint/2010/main" val="1339509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291</TotalTime>
  <Words>254</Words>
  <Application>Microsoft Macintosh PowerPoint</Application>
  <PresentationFormat>On-screen Show (4:3)</PresentationFormat>
  <Paragraphs>65</Paragraphs>
  <Slides>18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Twilight</vt:lpstr>
      <vt:lpstr>Backtrack and Kali in Digital Forensics</vt:lpstr>
      <vt:lpstr>What makes me credible?</vt:lpstr>
      <vt:lpstr>My Goals</vt:lpstr>
      <vt:lpstr>Backtrack Linux History</vt:lpstr>
      <vt:lpstr>Backtrack History Cont.</vt:lpstr>
      <vt:lpstr>What’s the difference</vt:lpstr>
      <vt:lpstr>Backtrack Preview</vt:lpstr>
      <vt:lpstr>Kali Preview</vt:lpstr>
      <vt:lpstr>Popular Forensic Utilities</vt:lpstr>
      <vt:lpstr>Demonstration</vt:lpstr>
      <vt:lpstr>Growing in popularity</vt:lpstr>
      <vt:lpstr>Individualized</vt:lpstr>
      <vt:lpstr>Password Cracking</vt:lpstr>
      <vt:lpstr>Concluding statements</vt:lpstr>
      <vt:lpstr>End</vt:lpstr>
      <vt:lpstr>Links</vt:lpstr>
      <vt:lpstr>Questions?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Backtrack and Kali in Digital Forensics</dc:title>
  <dc:creator>Josiah Bennett</dc:creator>
  <cp:lastModifiedBy>Josiah Bennett</cp:lastModifiedBy>
  <cp:revision>17</cp:revision>
  <dcterms:created xsi:type="dcterms:W3CDTF">2013-12-03T01:00:31Z</dcterms:created>
  <dcterms:modified xsi:type="dcterms:W3CDTF">2013-12-03T05:53:28Z</dcterms:modified>
</cp:coreProperties>
</file>